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handoutMasterIdLst>
    <p:handoutMasterId r:id="rId11"/>
  </p:handout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  <p:sldId id="308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ley, Sarah (RGT)" initials="MS(" lastIdx="12" clrIdx="0">
    <p:extLst>
      <p:ext uri="{19B8F6BF-5375-455C-9EA6-DF929625EA0E}">
        <p15:presenceInfo xmlns:p15="http://schemas.microsoft.com/office/powerpoint/2012/main" userId="S-1-5-21-875326689-928589111-1252796590-15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3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0.22</c:v>
                </c:pt>
                <c:pt idx="2">
                  <c:v>0</c:v>
                </c:pt>
                <c:pt idx="3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3-4BBF-83A8-B486DE202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</c:v>
                </c:pt>
                <c:pt idx="1">
                  <c:v>0.78</c:v>
                </c:pt>
                <c:pt idx="2">
                  <c:v>1</c:v>
                </c:pt>
                <c:pt idx="3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3-4BBF-83A8-B486DE202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183688"/>
        <c:axId val="286177456"/>
      </c:barChart>
      <c:catAx>
        <c:axId val="28618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77456"/>
        <c:crosses val="autoZero"/>
        <c:auto val="1"/>
        <c:lblAlgn val="ctr"/>
        <c:lblOffset val="100"/>
        <c:noMultiLvlLbl val="0"/>
      </c:catAx>
      <c:valAx>
        <c:axId val="28617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8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0.67</c:v>
                </c:pt>
                <c:pt idx="2">
                  <c:v>0.75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3-4BBF-83A8-B486DE202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0.33</c:v>
                </c:pt>
                <c:pt idx="1">
                  <c:v>0.33</c:v>
                </c:pt>
                <c:pt idx="2">
                  <c:v>0.25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3-4BBF-83A8-B486DE202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183688"/>
        <c:axId val="286177456"/>
      </c:barChart>
      <c:catAx>
        <c:axId val="28618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77456"/>
        <c:crosses val="autoZero"/>
        <c:auto val="1"/>
        <c:lblAlgn val="ctr"/>
        <c:lblOffset val="100"/>
        <c:noMultiLvlLbl val="0"/>
      </c:catAx>
      <c:valAx>
        <c:axId val="28617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8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0.93</c:v>
                </c:pt>
                <c:pt idx="1">
                  <c:v>0.78</c:v>
                </c:pt>
                <c:pt idx="2">
                  <c:v>0.75</c:v>
                </c:pt>
                <c:pt idx="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3-4BBF-83A8-B486DE202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0.22</c:v>
                </c:pt>
                <c:pt idx="2">
                  <c:v>0.25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3-4BBF-83A8-B486DE202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183688"/>
        <c:axId val="286177456"/>
      </c:barChart>
      <c:catAx>
        <c:axId val="28618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77456"/>
        <c:crosses val="autoZero"/>
        <c:auto val="1"/>
        <c:lblAlgn val="ctr"/>
        <c:lblOffset val="100"/>
        <c:noMultiLvlLbl val="0"/>
      </c:catAx>
      <c:valAx>
        <c:axId val="28617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8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0.93</c:v>
                </c:pt>
                <c:pt idx="1">
                  <c:v>1</c:v>
                </c:pt>
                <c:pt idx="2">
                  <c:v>1</c:v>
                </c:pt>
                <c:pt idx="3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3-4BBF-83A8-B486DE202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</c:v>
                </c:pt>
                <c:pt idx="2">
                  <c:v>0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3-4BBF-83A8-B486DE202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183688"/>
        <c:axId val="286177456"/>
      </c:barChart>
      <c:catAx>
        <c:axId val="28618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77456"/>
        <c:crosses val="autoZero"/>
        <c:auto val="1"/>
        <c:lblAlgn val="ctr"/>
        <c:lblOffset val="100"/>
        <c:noMultiLvlLbl val="0"/>
      </c:catAx>
      <c:valAx>
        <c:axId val="28617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8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0.33</c:v>
                </c:pt>
                <c:pt idx="1">
                  <c:v>0.78</c:v>
                </c:pt>
                <c:pt idx="2">
                  <c:v>0.75</c:v>
                </c:pt>
                <c:pt idx="3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3-4BBF-83A8-B486DE202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0.67</c:v>
                </c:pt>
                <c:pt idx="1">
                  <c:v>0.22</c:v>
                </c:pt>
                <c:pt idx="2">
                  <c:v>0.25</c:v>
                </c:pt>
                <c:pt idx="3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3-4BBF-83A8-B486DE202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183688"/>
        <c:axId val="286177456"/>
      </c:barChart>
      <c:catAx>
        <c:axId val="28618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77456"/>
        <c:crosses val="autoZero"/>
        <c:auto val="1"/>
        <c:lblAlgn val="ctr"/>
        <c:lblOffset val="100"/>
        <c:noMultiLvlLbl val="0"/>
      </c:catAx>
      <c:valAx>
        <c:axId val="28617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8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0.56000000000000005</c:v>
                </c:pt>
                <c:pt idx="2">
                  <c:v>1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3-4BBF-83A8-B486DE202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0.33</c:v>
                </c:pt>
                <c:pt idx="1">
                  <c:v>0.44</c:v>
                </c:pt>
                <c:pt idx="2">
                  <c:v>0</c:v>
                </c:pt>
                <c:pt idx="3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3-4BBF-83A8-B486DE202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183688"/>
        <c:axId val="286177456"/>
      </c:barChart>
      <c:catAx>
        <c:axId val="28618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77456"/>
        <c:crosses val="autoZero"/>
        <c:auto val="1"/>
        <c:lblAlgn val="ctr"/>
        <c:lblOffset val="100"/>
        <c:noMultiLvlLbl val="0"/>
      </c:catAx>
      <c:valAx>
        <c:axId val="28617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8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0.87</c:v>
                </c:pt>
                <c:pt idx="1">
                  <c:v>1</c:v>
                </c:pt>
                <c:pt idx="2">
                  <c:v>1</c:v>
                </c:pt>
                <c:pt idx="3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3-4BBF-83A8-B486DE202E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Community Colleges</c:v>
                </c:pt>
                <c:pt idx="1">
                  <c:v>State Universities</c:v>
                </c:pt>
                <c:pt idx="2">
                  <c:v>UMass System</c:v>
                </c:pt>
                <c:pt idx="3">
                  <c:v>ALL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0.13</c:v>
                </c:pt>
                <c:pt idx="1">
                  <c:v>0</c:v>
                </c:pt>
                <c:pt idx="2">
                  <c:v>0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3-4BBF-83A8-B486DE202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183688"/>
        <c:axId val="286177456"/>
      </c:barChart>
      <c:catAx>
        <c:axId val="28618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77456"/>
        <c:crosses val="autoZero"/>
        <c:auto val="1"/>
        <c:lblAlgn val="ctr"/>
        <c:lblOffset val="100"/>
        <c:noMultiLvlLbl val="0"/>
      </c:catAx>
      <c:valAx>
        <c:axId val="286177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6183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4E2125-7391-499B-BD3F-3283162A49BA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776792-8DAF-40E4-8BFE-F572A877A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194B77-A949-4472-AF28-F82182E888D2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4DBFA0-E153-4FAE-87CE-1E856C41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022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7" r:id="rId6"/>
    <p:sldLayoutId id="2147484238" r:id="rId7"/>
    <p:sldLayoutId id="2147484240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State of Assessment 2019 - Recast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Director of Learning Outcomes Assessment</a:t>
            </a:r>
            <a:b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Robert Awkward, Ph.D.</a:t>
            </a:r>
          </a:p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February 7, 2020</a:t>
            </a:r>
          </a:p>
        </p:txBody>
      </p:sp>
    </p:spTree>
    <p:extLst>
      <p:ext uri="{BB962C8B-B14F-4D97-AF65-F5344CB8AC3E}">
        <p14:creationId xmlns:p14="http://schemas.microsoft.com/office/powerpoint/2010/main" val="262796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0A8B0-A71B-48DC-8978-100FA33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r>
              <a:rPr lang="en-US" dirty="0"/>
              <a:t>Do you host at least one assessment day?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6D9E83-DCE7-422C-AC1C-CA7C0E486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6481661"/>
              </p:ext>
            </p:extLst>
          </p:nvPr>
        </p:nvGraphicFramePr>
        <p:xfrm>
          <a:off x="704850" y="1793846"/>
          <a:ext cx="77343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730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0A8B0-A71B-48DC-8978-100FA33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r>
              <a:rPr lang="en-US" dirty="0"/>
              <a:t>Do you have an assessment committee?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6D9E83-DCE7-422C-AC1C-CA7C0E486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088889"/>
              </p:ext>
            </p:extLst>
          </p:nvPr>
        </p:nvGraphicFramePr>
        <p:xfrm>
          <a:off x="704850" y="1793846"/>
          <a:ext cx="77343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85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0A8B0-A71B-48DC-8978-100FA33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r>
              <a:rPr lang="en-US" dirty="0"/>
              <a:t>Do you have institutional learning outcomes?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6D9E83-DCE7-422C-AC1C-CA7C0E486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0464721"/>
              </p:ext>
            </p:extLst>
          </p:nvPr>
        </p:nvGraphicFramePr>
        <p:xfrm>
          <a:off x="704850" y="1793846"/>
          <a:ext cx="77343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51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0A8B0-A71B-48DC-8978-100FA33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r>
              <a:rPr lang="en-US" dirty="0"/>
              <a:t>Do you have program learning outcomes?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6D9E83-DCE7-422C-AC1C-CA7C0E486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6571330"/>
              </p:ext>
            </p:extLst>
          </p:nvPr>
        </p:nvGraphicFramePr>
        <p:xfrm>
          <a:off x="704850" y="1793846"/>
          <a:ext cx="77343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02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0A8B0-A71B-48DC-8978-100FA33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r>
              <a:rPr lang="en-US" sz="3200" dirty="0"/>
              <a:t>Do you have a Director of Assessment or someone designated to fulfill this role?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6D9E83-DCE7-422C-AC1C-CA7C0E486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3960107"/>
              </p:ext>
            </p:extLst>
          </p:nvPr>
        </p:nvGraphicFramePr>
        <p:xfrm>
          <a:off x="704850" y="1793846"/>
          <a:ext cx="77343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13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0A8B0-A71B-48DC-8978-100FA33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r>
              <a:rPr lang="en-US" sz="2400" dirty="0"/>
              <a:t>Do you have a faculty member who focuses on assessment and receives some form of compensation (i.e., pay or release time?)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6D9E83-DCE7-422C-AC1C-CA7C0E486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1521423"/>
              </p:ext>
            </p:extLst>
          </p:nvPr>
        </p:nvGraphicFramePr>
        <p:xfrm>
          <a:off x="704850" y="1793846"/>
          <a:ext cx="77343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944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90A8B0-A71B-48DC-8978-100FA33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r>
              <a:rPr lang="en-US" sz="3200" dirty="0"/>
              <a:t>Are you conducting assessment of learning on your campus?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76D9E83-DCE7-422C-AC1C-CA7C0E486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801596"/>
              </p:ext>
            </p:extLst>
          </p:nvPr>
        </p:nvGraphicFramePr>
        <p:xfrm>
          <a:off x="704850" y="1793846"/>
          <a:ext cx="77343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990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27</TotalTime>
  <Words>104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State of Assessment 2019 - Recast</vt:lpstr>
      <vt:lpstr>Do you host at least one assessment day?</vt:lpstr>
      <vt:lpstr>Do you have an assessment committee?</vt:lpstr>
      <vt:lpstr>Do you have institutional learning outcomes?</vt:lpstr>
      <vt:lpstr>Do you have program learning outcomes?</vt:lpstr>
      <vt:lpstr>Do you have a Director of Assessment or someone designated to fulfill this role?</vt:lpstr>
      <vt:lpstr>Do you have a faculty member who focuses on assessment and receives some form of compensation (i.e., pay or release time?)</vt:lpstr>
      <vt:lpstr>Are you conducting assessment of learning on your campus?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Assessment 2019 - Recast</dc:title>
  <dc:creator>Awkward, Robert (DHE)</dc:creator>
  <cp:lastModifiedBy>Awkward, Robert (DHE)</cp:lastModifiedBy>
  <cp:revision>4</cp:revision>
  <cp:lastPrinted>2020-02-06T15:28:07Z</cp:lastPrinted>
  <dcterms:created xsi:type="dcterms:W3CDTF">2020-02-06T15:01:32Z</dcterms:created>
  <dcterms:modified xsi:type="dcterms:W3CDTF">2020-02-06T15:29:09Z</dcterms:modified>
</cp:coreProperties>
</file>